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75" r:id="rId5"/>
    <p:sldId id="265" r:id="rId6"/>
    <p:sldId id="266" r:id="rId7"/>
    <p:sldId id="267" r:id="rId8"/>
    <p:sldId id="268" r:id="rId9"/>
    <p:sldId id="269" r:id="rId10"/>
    <p:sldId id="270" r:id="rId11"/>
    <p:sldId id="276" r:id="rId12"/>
    <p:sldId id="271" r:id="rId13"/>
    <p:sldId id="277" r:id="rId14"/>
    <p:sldId id="272" r:id="rId15"/>
    <p:sldId id="273" r:id="rId16"/>
    <p:sldId id="278" r:id="rId17"/>
    <p:sldId id="280" r:id="rId18"/>
    <p:sldId id="279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11.06.2015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11.06.2015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11.06.2015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11.06.2015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11.06.2015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11.06.2015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11.06.2015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11.06.2015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11.06.2015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11.06.2015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11.06.2015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11.06.2015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s://www.google.com.tr/url?url=https://twitter.com/mkyaraticiyazar&amp;rct=j&amp;frm=1&amp;q=&amp;esrc=s&amp;sa=U&amp;ei=o1N1Vdi6HMassAGMlYPwBg&amp;ved=0CCgQ9QEwCg&amp;usg=AFQjCNHgHYfxS1VN2SXyi2_280vi0RcsIQ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tr/url?url=http://zirvehaberajansi.com/spor-gundeminden-satirbaslari-2/&amp;rct=j&amp;frm=1&amp;q=&amp;esrc=s&amp;sa=U&amp;ei=N3h1VZOZPIadsgGF6IHQAg&amp;ved=0CCIQ9QEwBw&amp;usg=AFQjCNHVDq7lu0YIVs9WL_EMfGxkRF7o9g" TargetMode="External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hyperlink" Target="http://www.google.com.tr/url?url=http://www.amerikaliturk.com/news/abd/41441-mutlu-kadin-mutlu-yasam/&amp;rct=j&amp;frm=1&amp;q=&amp;esrc=s&amp;sa=U&amp;ei=EnZ1VYW8G8TQswHlzoD4Bw&amp;ved=0CCAQ9QEwBg&amp;usg=AFQjCNGhNEZRHW2Ja0YBvw-U6sUMZTpEFQ" TargetMode="External"/><Relationship Id="rId7" Type="http://schemas.openxmlformats.org/officeDocument/2006/relationships/hyperlink" Target="http://www.google.com.tr/url?url=http://tr.depositphotos.com/11883476/stock-photo-teenagers-helping-with-housework.html&amp;rct=j&amp;frm=1&amp;q=&amp;esrc=s&amp;sa=U&amp;ei=EnZ1VYW8G8TQswHlzoD4Bw&amp;ved=0CDIQ9QEwDw&amp;usg=AFQjCNHtY6HGQqJSknTOapujv6dBqq7WxQ" TargetMode="External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hyperlink" Target="http://www.google.com.tr/url?url=http://www.kadiningazetesi.com/cocugunuz-ev-islerine-yardim-ediyor-mu/55580/2&amp;rct=j&amp;frm=1&amp;q=&amp;esrc=s&amp;sa=U&amp;ei=EnZ1VYW8G8TQswHlzoD4Bw&amp;ved=0CBYQ9QEwAQ&amp;usg=AFQjCNE8e8GLbg-6vZhrfD6r-JqXO5PtAQ" TargetMode="External"/><Relationship Id="rId4" Type="http://schemas.openxmlformats.org/officeDocument/2006/relationships/image" Target="../media/image2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hyperlink" Target="http://www.google.com.tr/url?url=http://www.kip.org.tr/tr-tr/proje/iskurhakkinda.aspx&amp;rct=j&amp;frm=1&amp;q=&amp;esrc=s&amp;sa=U&amp;ei=Ynp1VeP0IcaysQH1gZKoDA&amp;ved=0CBYQ9QEwAQ&amp;usg=AFQjCNFtynVofSKHvBP123VHbXLu2U-UvQ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jpeg"/><Relationship Id="rId4" Type="http://schemas.openxmlformats.org/officeDocument/2006/relationships/hyperlink" Target="http://www.google.com.tr/url?url=http://karabukmeydanhaber.com/iskur-ogrencilere-meslek-secimleri-icin-destek-sagliyor/&amp;rct=j&amp;frm=1&amp;q=&amp;esrc=s&amp;sa=U&amp;ei=Ynp1VeP0IcaysQH1gZKoDA&amp;ved=0CCoQ9QEwCw&amp;usg=AFQjCNE4mI2pUIWKSIrGaSXTRojWaG7x_w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hyperlink" Target="http://www.google.com.tr/url?url=http://www.cocukvegenc.com/icerikdetay-74/0-6-yas-cocuk-gelisim-evreleri.html&amp;rct=j&amp;frm=1&amp;q=&amp;esrc=s&amp;sa=U&amp;ved=0CBYQ9QEwAWoVChMIh6GlqcuExgIVyl0sCh1r-QCv&amp;usg=AFQjCNG0aXNsNMQ4QxIA9O0n53XfjcO4Aw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eg"/><Relationship Id="rId4" Type="http://schemas.openxmlformats.org/officeDocument/2006/relationships/hyperlink" Target="http://www.google.com.tr/url?url=http://dilekkaraca.blogcu.com/cocuk-ve-sorumluluk/10571245&amp;rct=j&amp;frm=1&amp;q=&amp;esrc=s&amp;sa=U&amp;ved=0CBoQ9QEwA2oVChMIh6GlqcuExgIVyl0sCh1r-QCv&amp;usg=AFQjCNHwk9Z65ntj7gPTXzaUxtuFrdNeDQ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tr/url?url=http://tr.depositphotos.com/11519962/stock-photo-happy-mother-father-and-daughter.html&amp;rct=j&amp;frm=1&amp;q=&amp;esrc=s&amp;sa=U&amp;ved=0CCIQ9QEwBmoVChMIk-PrtsyExgIVSVksCh31ZwB2&amp;usg=AFQjCNGiXUhRzql88SZvntOjuvKjYYhSnQ" TargetMode="External"/><Relationship Id="rId3" Type="http://schemas.openxmlformats.org/officeDocument/2006/relationships/image" Target="../media/image35.jpeg"/><Relationship Id="rId7" Type="http://schemas.openxmlformats.org/officeDocument/2006/relationships/image" Target="../media/image37.jpeg"/><Relationship Id="rId2" Type="http://schemas.openxmlformats.org/officeDocument/2006/relationships/hyperlink" Target="http://www.google.com.tr/url?url=http://www.ruyabilim.com/ruyada-gormek/cocuk&amp;rct=j&amp;frm=1&amp;q=&amp;esrc=s&amp;sa=U&amp;ved=0CBwQ9QEwBGoVChMInJKKxsuExgIVS1ksCh0f2wAq&amp;usg=AFQjCNGvL2NFimg6COKdryyn3Ax_xDAA6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.tr/url?url=http://www.hepimizaileyiz.com/Aile-ve-Iliski/Ebeveyn-ve-Cocuk/Cocugunuza-Kitap-Okumak-Icin-15-Nedeniniz-Var-8531&amp;rct=j&amp;frm=1&amp;q=&amp;esrc=s&amp;sa=U&amp;ved=0CBYQ9QEwAGoVChMIk-PrtsyExgIVSVksCh31ZwB2&amp;usg=AFQjCNGgUwffQJPu9XYveIf4FN0G9cHX8A" TargetMode="External"/><Relationship Id="rId5" Type="http://schemas.openxmlformats.org/officeDocument/2006/relationships/image" Target="../media/image36.jpeg"/><Relationship Id="rId4" Type="http://schemas.openxmlformats.org/officeDocument/2006/relationships/hyperlink" Target="http://www.google.com.tr/url?url=http://www.bolerodans.net/piyano-calmayi-ogrenmemiz-icin-10-neden/&amp;rct=j&amp;frm=1&amp;q=&amp;esrc=s&amp;sa=U&amp;ved=0CC4Q9QEwDWoVChMI99fVqcyExgIVAg4sCh2hpwB8&amp;usg=AFQjCNG3_X08X6dbsAw_8CA0O17EaBC_2g" TargetMode="External"/><Relationship Id="rId9" Type="http://schemas.openxmlformats.org/officeDocument/2006/relationships/image" Target="../media/image3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7" Type="http://schemas.openxmlformats.org/officeDocument/2006/relationships/image" Target="../media/image41.jpeg"/><Relationship Id="rId2" Type="http://schemas.openxmlformats.org/officeDocument/2006/relationships/hyperlink" Target="http://www.google.com.tr/url?url=http://muhasebeciyorumluyor.com/zaman-yonetiminde-isleri-kategorilendirin/&amp;rct=j&amp;frm=1&amp;q=&amp;esrc=s&amp;sa=U&amp;ved=0CBgQ9QEwAmoVChMIh7jFz9SExgIVgdUsCh3JEQCV&amp;usg=AFQjCNH6osw-v-ycpagOvwI1BWjQD837z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.tr/url?url=http://www.songemi.net/kisisel-gelisim/zaman-yonetimi/&amp;rct=j&amp;frm=1&amp;q=&amp;esrc=s&amp;sa=U&amp;ved=0CCIQ9QEwB2oVChMIh7jFz9SExgIVgdUsCh3JEQCV&amp;usg=AFQjCNHC8T5szFQ_VOAFWUG_vzcOnGHhZQ" TargetMode="External"/><Relationship Id="rId5" Type="http://schemas.openxmlformats.org/officeDocument/2006/relationships/image" Target="../media/image40.jpeg"/><Relationship Id="rId4" Type="http://schemas.openxmlformats.org/officeDocument/2006/relationships/hyperlink" Target="http://www.google.com.tr/url?url=http://www.qualityline.com.tr/egitim.aspx?rID=10&amp;rct=j&amp;frm=1&amp;q=&amp;esrc=s&amp;sa=U&amp;ved=0CBoQ9QEwA2oVChMIh7jFz9SExgIVgdUsCh3JEQCV&amp;usg=AFQjCNGTY1Yplai9-Mm7onVBGwdDU1WOqQ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www.google.com.tr/url?url=http://semraatasoy.com/blog/?p=544&amp;rct=j&amp;frm=1&amp;q=&amp;esrc=s&amp;sa=U&amp;ei=3Hp1VabhIoSLsAHxtJOoCA&amp;ved=0CCIQ9QEwBw&amp;usg=AFQjCNHgj742eMmwpcF0MkOlxennR9IKJ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.tr/url?url=http://www.bilimsim.com/zaman/&amp;rct=j&amp;frm=1&amp;q=&amp;esrc=s&amp;sa=U&amp;ei=3Hp1VabhIoSLsAHxtJOoCA&amp;ved=0CDIQ9QEwDw&amp;usg=AFQjCNEkLutQFeFtsLzs4IjksfJ-wI8bMA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om.tr/url?url=http://ilimcephesi.com/modern-bati-medeniyetinde-siliklesen-zaman-mefhumu/&amp;rct=j&amp;frm=1&amp;q=&amp;esrc=s&amp;sa=U&amp;ei=3Hp1VabhIoSLsAHxtJOoCA&amp;ved=0CCoQ9QEwCw&amp;usg=AFQjCNEXblIX6iLLDHBCTA8A0ZhB8M9wSQ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.tr/url?url=http://www.bilgi.k12.tr/duyurugalerisiurun.php?urnID=960&amp;rct=j&amp;frm=1&amp;q=&amp;esrc=s&amp;sa=U&amp;ei=5lB1VYWnE8GmsgGIt4KIAQ&amp;ved=0CBwQ9QEwBA&amp;usg=AFQjCNEjqAm46ZH6cAqcOy6iUzXJrcmcL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.tr/url?url=http://www.webtekno.com/yazilim/yazilim-nerelerden-ogrenilebilir-h3715.html&amp;rct=j&amp;frm=1&amp;q=&amp;esrc=s&amp;sa=U&amp;ei=Dnh1VY-zFsWasgGl5IPIDQ&amp;ved=0CBQQ9QEwAA&amp;usg=AFQjCNFpO7Ql731vl4q2eWXDCO6TyH0bPw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www.google.com.tr/url?url=http://www.yonetimhaber.com/Haber-5133-hata_yaparken_dogrulari_ogrenmek&amp;rct=j&amp;frm=1&amp;q=&amp;esrc=s&amp;sa=U&amp;ei=Dnh1VY-zFsWasgGl5IPIDQ&amp;ved=0CBoQ9QEwAw&amp;usg=AFQjCNH7JbkDH87gQlgbtlFyI1SnDCZcX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.tr/url?url=http://www.zeytinmedya.com/calismalarimiz/gazete-ilanlari/&amp;rct=j&amp;frm=1&amp;q=&amp;esrc=s&amp;sa=U&amp;ei=VFF1VbSxGoS3sQGBzKzgBQ&amp;ved=0CBYQ9QEwAQ&amp;usg=AFQjCNFQ9VMlyhhA9B2bbOK4nncl3lPYk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png"/><Relationship Id="rId2" Type="http://schemas.openxmlformats.org/officeDocument/2006/relationships/hyperlink" Target="http://www.google.com.tr/url?url=http://www.wattpad.com/111727062-%C3%A7ok-s%C4%B1k%C4%B1l%C4%B1yoruz-peki-neler-yapabiliriz-g%C3%BCn%C3%BCn&amp;rct=j&amp;frm=1&amp;q=&amp;esrc=s&amp;sa=U&amp;ei=mFF1VcjFM8KlsgH-74HICQ&amp;ved=0CBYQ9QEwAQ&amp;usg=AFQjCNFzrtSCP_elrgtdtfnQJL4q1EBc9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.tr/url?url=https://umobonikibucuk.wordpress.com/2012/11/29/mimarlik-ogrencilerinden-diyarbakir-deneyimi-cihan-bakis-balikesir-universitesi/bulmaca/&amp;rct=j&amp;frm=1&amp;q=&amp;esrc=s&amp;sa=U&amp;ei=mFF1VcjFM8KlsgH-74HICQ&amp;ved=0CDIQ9QEwDw&amp;usg=AFQjCNFHxOhrcTkwH-GQ9cfsk45opmpcvw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www.google.com.tr/url?url=http://www.mumsema.org/misafir-sorulari/116461-peygamberimizle-ilgili-bulmaca.html&amp;rct=j&amp;frm=1&amp;q=&amp;esrc=s&amp;sa=U&amp;ei=mFF1VcjFM8KlsgH-74HICQ&amp;ved=0CCwQ9QEwDA&amp;usg=AFQjCNF8e-bZwtPogxx0N_S_x9ugJP6kZQ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google.com.tr/url?url=http://www.dersteknik.com/2011/05/muzik-terimleri-sozlugu-p-z-aras.html&amp;rct=j&amp;frm=1&amp;q=&amp;esrc=s&amp;sa=U&amp;ei=7lF1VYKoJIWdsAHay7nYCA&amp;ved=0CCIQ9QEwBw&amp;usg=AFQjCNGHziQ8TM-VfV2Z3MD4aseNn9Rvx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hyperlink" Target="http://www.google.com.tr/url?url=http://www.tattooblackwhite.com/galeri/dovmeler/muzik-dovme-tattoo/212.html&amp;rct=j&amp;frm=1&amp;q=&amp;esrc=s&amp;sa=U&amp;ei=7lF1VYKoJIWdsAHay7nYCA&amp;ved=0CDYQ9QEwEQ&amp;usg=AFQjCNGtGhGeD4avakWGy9O88w8WObbPHg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tr/url?url=http://www.bizimtuzla.com/mayis12-konser-sinema-tiyatro-etk-resimleri,52.html&amp;rct=j&amp;frm=1&amp;q=&amp;esrc=s&amp;sa=U&amp;ei=RlJ1VZWNO4epsAGvpIGIBg&amp;ved=0CDYQ9QEwEQ&amp;usg=AFQjCNHstHBr5L1HcUIpPVdrnSJmatEz_Q" TargetMode="External"/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2" Type="http://schemas.openxmlformats.org/officeDocument/2006/relationships/hyperlink" Target="http://www.google.com.tr/url?url=http://www.bizimtuzla.com/tuzla-nisan-2012-konser-sinema-tiyatro-resimleri,34.html&amp;rct=j&amp;frm=1&amp;q=&amp;esrc=s&amp;sa=U&amp;ei=RlJ1VZWNO4epsAGvpIGIBg&amp;ved=0CBgQ9QEwAg&amp;usg=AFQjCNGQ5Ac8DGJOWy714jPforeOST7Oj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.tr/url?url=http://vektorelcizim.net/sinema-tiyatro-sahne-vektorel&amp;rct=j&amp;frm=1&amp;q=&amp;esrc=s&amp;sa=U&amp;ei=RlJ1VZWNO4epsAGvpIGIBg&amp;ved=0CCoQ9QEwCw&amp;usg=AFQjCNFkSZHQJB4LTLq1tCXU65pPQpFDMQ" TargetMode="External"/><Relationship Id="rId5" Type="http://schemas.openxmlformats.org/officeDocument/2006/relationships/image" Target="../media/image16.jpeg"/><Relationship Id="rId4" Type="http://schemas.openxmlformats.org/officeDocument/2006/relationships/hyperlink" Target="http://www.google.com.tr/url?url=http://www.batman.bel.tr/GuncelDuyurular.aspx?t=TumHaberler&amp;ID=273&amp;rct=j&amp;frm=1&amp;q=&amp;esrc=s&amp;sa=U&amp;ei=RlJ1VZWNO4epsAGvpIGIBg&amp;ved=0CCYQ9QEwCQ&amp;usg=AFQjCNGBIEN-vRhNsQaGNcRYO3RFsYe2HA" TargetMode="External"/><Relationship Id="rId9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tr/url?url=http://guzelresimler.info/guzel_resimler_kategori_yagli_boya_resimleri_169.html&amp;rct=j&amp;frm=1&amp;q=&amp;esrc=s&amp;sa=U&amp;ei=klN1Vbu3CcWQsAG115SIAQ&amp;ved=0CBYQ9QEwAQ&amp;usg=AFQjCNEnjB4MniqQ856S7yEMDX0PKBtpCw" TargetMode="External"/><Relationship Id="rId3" Type="http://schemas.openxmlformats.org/officeDocument/2006/relationships/image" Target="../media/image19.jpeg"/><Relationship Id="rId7" Type="http://schemas.openxmlformats.org/officeDocument/2006/relationships/image" Target="../media/image21.jpeg"/><Relationship Id="rId2" Type="http://schemas.openxmlformats.org/officeDocument/2006/relationships/hyperlink" Target="http://www.google.com.tr/url?url=http://bedavaresim.blogspot.com/&amp;rct=j&amp;frm=1&amp;q=&amp;esrc=s&amp;sa=U&amp;ei=ZFN1Vd3RFMK8swHw_oOgCA&amp;ved=0CCQQ9QEwCA&amp;usg=AFQjCNEa1GsHKCmlwZAflGUHf3lw83hTh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.tr/url?url=http://www.ozgunresimler.com/r-sanatsal-calismalar-310-rolyef-sanati-resimleri-106-rolyef-sanati-resimleri-1277.htm&amp;rct=j&amp;frm=1&amp;q=&amp;esrc=s&amp;sa=U&amp;ei=eFN1VfbCH8WZsgHe5aOQAw&amp;ved=0CDgQ9QEwEg&amp;usg=AFQjCNH5GS2sXgNvgmKQvCvnRCVv9TdAkw" TargetMode="External"/><Relationship Id="rId11" Type="http://schemas.openxmlformats.org/officeDocument/2006/relationships/image" Target="../media/image23.jpeg"/><Relationship Id="rId5" Type="http://schemas.openxmlformats.org/officeDocument/2006/relationships/image" Target="../media/image20.jpeg"/><Relationship Id="rId10" Type="http://schemas.openxmlformats.org/officeDocument/2006/relationships/hyperlink" Target="http://www.google.com.tr/url?url=http://www.sabitfikir.com/haber/bir-yazarlik-okulu-daha-geliyor&amp;rct=j&amp;frm=1&amp;q=&amp;esrc=s&amp;sa=U&amp;ei=o1N1Vdi6HMassAGMlYPwBg&amp;ved=0CBQQ9QEwAA&amp;usg=AFQjCNFmgplVDrIVQ55glItm1pwavwgcxA" TargetMode="External"/><Relationship Id="rId4" Type="http://schemas.openxmlformats.org/officeDocument/2006/relationships/hyperlink" Target="http://www.google.com.tr/url?url=http://www.doruksanat.com/rolyef.html&amp;rct=j&amp;frm=1&amp;q=&amp;esrc=s&amp;sa=U&amp;ei=eFN1VfbCH8WZsgHe5aOQAw&amp;ved=0CBQQ9QEwAA&amp;usg=AFQjCNEAOjxxH3VFcoFYcMz8i2bupYOkWA" TargetMode="External"/><Relationship Id="rId9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VAKTİN AKTIĞININ FARKINDA OLMAYANLAR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500298" y="5143512"/>
            <a:ext cx="6400800" cy="1357322"/>
          </a:xfrm>
        </p:spPr>
        <p:txBody>
          <a:bodyPr>
            <a:normAutofit/>
          </a:bodyPr>
          <a:lstStyle/>
          <a:p>
            <a:pPr algn="r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HAZIRLAYAN:</a:t>
            </a:r>
          </a:p>
          <a:p>
            <a:pPr algn="r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Burcu GÜLBAHAR</a:t>
            </a:r>
          </a:p>
          <a:p>
            <a:pPr algn="r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Psikolojik Danışman 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zamanindegeri.com/files/boö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82957"/>
            <a:ext cx="2571768" cy="2875043"/>
          </a:xfrm>
          <a:prstGeom prst="rect">
            <a:avLst/>
          </a:prstGeom>
          <a:noFill/>
        </p:spPr>
      </p:pic>
      <p:pic>
        <p:nvPicPr>
          <p:cNvPr id="5" name="4 Resim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8929750" cy="100013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57290" y="1928802"/>
            <a:ext cx="7429552" cy="366870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Spor yapmak: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Hoşlandığımızı düşündüğümüz bireysel ya da toplu olarak yapabileceğimiz sportif faaliyetlerimizin olması fiziksel , ruhsal ve düşünsel gelişime ve sosyal kaynaşma yardım eder. 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https://encrypted-tbn3.gstatic.com/images?q=tbn:ANd9GcTYMr80cT3OojQWYNrMD_ECo_7a3yA3xk9r17vfyMDgc0V-M6UFGubkO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1071546"/>
            <a:ext cx="1428759" cy="142876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85720" y="3929066"/>
            <a:ext cx="81439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Bol zamanınız var spor size en iyi gelecek aktivitelerden biri.En yakın parkınızda yada herhangi yol güzergahında sabah yürüyüşleri yapabilirsiniz.</a:t>
            </a:r>
          </a:p>
          <a:p>
            <a:pPr algn="just">
              <a:buNone/>
            </a:pPr>
            <a:endParaRPr lang="tr-TR" sz="2000" dirty="0"/>
          </a:p>
        </p:txBody>
      </p:sp>
      <p:pic>
        <p:nvPicPr>
          <p:cNvPr id="20482" name="Picture 2" descr="Resim: Beyaz fon üzerine çeşitli dallardan sporcu siluetleri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214686"/>
            <a:ext cx="2714644" cy="2714644"/>
          </a:xfrm>
          <a:prstGeom prst="rect">
            <a:avLst/>
          </a:prstGeom>
          <a:noFill/>
        </p:spPr>
      </p:pic>
      <p:pic>
        <p:nvPicPr>
          <p:cNvPr id="20484" name="Picture 4" descr="https://encrypted-tbn2.gstatic.com/images?q=tbn:ANd9GcQjGucyU5_QNkCZNThtQsVTUFrS1uFKUtEOOAmj_HhY_Y_y1hhjP7fq8JCZ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3713318"/>
            <a:ext cx="1643074" cy="1106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Ev işlerine yardım: </a:t>
            </a:r>
          </a:p>
          <a:p>
            <a:pPr algn="just"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Anne ve babaya ev işlerinde yardım etmesi paylaşım ve sorumluluk alma yetilerinin gelişimini sağlar. </a:t>
            </a:r>
          </a:p>
        </p:txBody>
      </p:sp>
      <p:pic>
        <p:nvPicPr>
          <p:cNvPr id="28674" name="Picture 2" descr="İstanbul Halkalıda ev işleri yapılı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2928934"/>
            <a:ext cx="1857388" cy="2086953"/>
          </a:xfrm>
          <a:prstGeom prst="rect">
            <a:avLst/>
          </a:prstGeom>
          <a:noFill/>
        </p:spPr>
      </p:pic>
      <p:pic>
        <p:nvPicPr>
          <p:cNvPr id="28676" name="Picture 4" descr="https://encrypted-tbn2.gstatic.com/images?q=tbn:ANd9GcTydHezuKeOT72hYssnak3srgay5fC_CKT5D2LOnOomrRhpHtAcuw1YjU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4500570"/>
            <a:ext cx="1325215" cy="928694"/>
          </a:xfrm>
          <a:prstGeom prst="rect">
            <a:avLst/>
          </a:prstGeom>
          <a:noFill/>
        </p:spPr>
      </p:pic>
      <p:pic>
        <p:nvPicPr>
          <p:cNvPr id="28678" name="Picture 6" descr="https://encrypted-tbn0.gstatic.com/images?q=tbn:ANd9GcQMeqXfijBGwsaOlwAZlNx4lIEIizfAMriR2VGdzrYmxxoDfPEjHzvdZmY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1538" y="3500438"/>
            <a:ext cx="1304925" cy="866776"/>
          </a:xfrm>
          <a:prstGeom prst="rect">
            <a:avLst/>
          </a:prstGeom>
          <a:noFill/>
        </p:spPr>
      </p:pic>
      <p:pic>
        <p:nvPicPr>
          <p:cNvPr id="28680" name="Picture 8" descr="https://encrypted-tbn3.gstatic.com/images?q=tbn:ANd9GcS8Ruz9NmH93ps8uby2DYnHUN-6Wx-MJhYEeOGNR5gjcmMrFpchixju4Q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28926" y="3929066"/>
            <a:ext cx="1209675" cy="809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Çevrenizde </a:t>
            </a:r>
            <a:r>
              <a:rPr lang="tr-TR" sz="2800" b="1" smtClean="0">
                <a:latin typeface="Times New Roman" pitchFamily="18" charset="0"/>
                <a:cs typeface="Times New Roman" pitchFamily="18" charset="0"/>
              </a:rPr>
              <a:t>ki </a:t>
            </a:r>
            <a:r>
              <a:rPr lang="tr-TR" sz="2800" b="1" smtClean="0">
                <a:latin typeface="Times New Roman" pitchFamily="18" charset="0"/>
                <a:cs typeface="Times New Roman" pitchFamily="18" charset="0"/>
              </a:rPr>
              <a:t>iş-kur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bürolarından bilgi edinip kurslara </a:t>
            </a:r>
            <a:r>
              <a:rPr lang="tr-TR" sz="2800" b="1" smtClean="0">
                <a:latin typeface="Times New Roman" pitchFamily="18" charset="0"/>
                <a:cs typeface="Times New Roman" pitchFamily="18" charset="0"/>
              </a:rPr>
              <a:t>katılabilirsiniz</a:t>
            </a:r>
            <a:r>
              <a:rPr lang="tr-TR" sz="2800" b="1" smtClean="0">
                <a:latin typeface="Times New Roman" pitchFamily="18" charset="0"/>
                <a:cs typeface="Times New Roman" pitchFamily="18" charset="0"/>
              </a:rPr>
              <a:t>. Sonunda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da sertifikanızı edinirsiniz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s://encrypted-tbn2.gstatic.com/images?q=tbn:ANd9GcQSG0xNXdEySu3HnnGZZNfUo16SGM8FeWSh3qgGqh3vgkxlqQjVWH2r7OZ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0025" y="0"/>
            <a:ext cx="1323975" cy="714375"/>
          </a:xfrm>
          <a:prstGeom prst="rect">
            <a:avLst/>
          </a:prstGeom>
          <a:noFill/>
        </p:spPr>
      </p:pic>
      <p:pic>
        <p:nvPicPr>
          <p:cNvPr id="17412" name="Picture 4" descr="https://encrypted-tbn0.gstatic.com/images?q=tbn:ANd9GcST0Ez4bB_blHBqtcSmWl9OdT0hYf4nQt1vJVtTbli5H3TznWmdbJ71scb_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52" y="5429240"/>
            <a:ext cx="1785948" cy="142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 algn="ctr">
              <a:buNone/>
            </a:pPr>
            <a:r>
              <a:rPr lang="tr-TR" b="1" dirty="0" smtClean="0"/>
              <a:t>BOŞ ZAMAN ETKİNLİKLERİNİN GELİŞİME KATKILARI </a:t>
            </a:r>
          </a:p>
        </p:txBody>
      </p:sp>
      <p:sp>
        <p:nvSpPr>
          <p:cNvPr id="4" name="3 Dikdörtgen"/>
          <p:cNvSpPr/>
          <p:nvPr/>
        </p:nvSpPr>
        <p:spPr>
          <a:xfrm>
            <a:off x="714348" y="2571744"/>
            <a:ext cx="34547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Kişilik Gelişimine Etkisi </a:t>
            </a:r>
            <a:endParaRPr lang="tr-T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1071538" y="3643314"/>
            <a:ext cx="7215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Atletik ve sportif özellikleri ağır basan bireyler takım veya bireysel sportifliğin yoğun olduğu etkinliklere katıldıkları belirlenmiştir.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Entelektüel özelliği olan , kendine güvenli, kendini yönlendirebilen bireyler olumlu toplumsal ilişkilerin yoğun olduğu kültürel, zihinsel etkinliklere ilgi duydukları evle ilgili, el becerileri isteyen etkinliklere ise ilgi göstermedikleri tespit edilmiştir </a:t>
            </a:r>
          </a:p>
          <a:p>
            <a:pPr algn="just">
              <a:buNone/>
            </a:pPr>
            <a:endParaRPr lang="tr-T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tr-T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Bağımsız kişilik özelliğine sahip bireylerin ve kendine güvenli bireyler yalnızlıktan hoşlandıkları, </a:t>
            </a:r>
          </a:p>
          <a:p>
            <a:pPr algn="just">
              <a:buNone/>
            </a:pPr>
            <a:endParaRPr lang="tr-T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tr-T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Yaşama olumsuz bakan bireyler bu türden etkinliklere karşı ilgisiz oldukları belirlenmiştir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/>
          <a:lstStyle/>
          <a:p>
            <a:pPr algn="just"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Çocuklarımızın nelerden hoşlandığını en çok biz anne ve babalar biliriz çünkü her an onları gözlemleyecek vaktimiz vardır. 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3074" name="Picture 2" descr="https://encrypted-tbn0.gstatic.com/images?q=tbn:ANd9GcTtytLmLjTIhTdxrOJjwv96V1p9Z5kKACEj_UzqrCbywua-ZKAuSKVfNT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7" y="4000504"/>
            <a:ext cx="2400313" cy="1500198"/>
          </a:xfrm>
          <a:prstGeom prst="rect">
            <a:avLst/>
          </a:prstGeom>
          <a:noFill/>
        </p:spPr>
      </p:pic>
      <p:pic>
        <p:nvPicPr>
          <p:cNvPr id="3076" name="Picture 4" descr="https://encrypted-tbn3.gstatic.com/images?q=tbn:ANd9GcQbSH_zODz0Pv9JpDioab0QZzFxljwIzH2nvtUpEaAXjlRiqnLL_zk1RBU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3000372"/>
            <a:ext cx="1462376" cy="142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Çocuklarımıza yukarıda sunulan seçeneklerden uygun olanları önerebilir, onların bu ortama girmesini kazandırmak için onlara rol model olabiliriz.</a:t>
            </a:r>
          </a:p>
          <a:p>
            <a:endParaRPr lang="tr-TR" dirty="0"/>
          </a:p>
        </p:txBody>
      </p:sp>
      <p:pic>
        <p:nvPicPr>
          <p:cNvPr id="1026" name="Picture 2" descr="https://encrypted-tbn3.gstatic.com/images?q=tbn:ANd9GcRGNdSpDRWm2_z8Mj79A1To5ikYm-nZRcoOn3kXtcicCMMeiYg-D54te_U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5" y="4500570"/>
            <a:ext cx="2464611" cy="1643074"/>
          </a:xfrm>
          <a:prstGeom prst="rect">
            <a:avLst/>
          </a:prstGeom>
          <a:noFill/>
        </p:spPr>
      </p:pic>
      <p:pic>
        <p:nvPicPr>
          <p:cNvPr id="1028" name="Picture 4" descr="https://encrypted-tbn2.gstatic.com/images?q=tbn:ANd9GcR0aOpv-VbqKEfeS835kqskjLNgL_SXQrXuscyyEU7IyrZK6UZlJn_aesa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47" y="4500570"/>
            <a:ext cx="1766465" cy="1143008"/>
          </a:xfrm>
          <a:prstGeom prst="rect">
            <a:avLst/>
          </a:prstGeom>
          <a:noFill/>
        </p:spPr>
      </p:pic>
      <p:pic>
        <p:nvPicPr>
          <p:cNvPr id="1030" name="Picture 6" descr="https://encrypted-tbn1.gstatic.com/images?q=tbn:ANd9GcTcBMFY0j13XAm5IwRqBdQ04Wj_nJ1ffcXFyxpezjPRarAWH__HCOYYUcxm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0394" y="3786190"/>
            <a:ext cx="2133606" cy="1524004"/>
          </a:xfrm>
          <a:prstGeom prst="rect">
            <a:avLst/>
          </a:prstGeom>
          <a:noFill/>
        </p:spPr>
      </p:pic>
      <p:pic>
        <p:nvPicPr>
          <p:cNvPr id="1032" name="Picture 8" descr="https://encrypted-tbn3.gstatic.com/images?q=tbn:ANd9GcTKuglLyan6g0OnqSNBapd9_1QFvEc7FnFM7MP37iNAYwIzh0SVTxFtiFU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42933"/>
            <a:ext cx="1643042" cy="1095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Bu sayede uzun vadede çocuğumuzun kişiliğini oluşturacak temelleri atmış olur ve zamanı yönetme, boş vakti verimli değerlendirme konularında önemli adımlar atılmış olur.</a:t>
            </a:r>
            <a:endParaRPr lang="tr-TR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encrypted-tbn0.gstatic.com/images?q=tbn:ANd9GcSM7-hPdY-DbO0izJ5QpBM5NrdEnwK2VUgbIlS6CN9qA21VXDxWXtJ89O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5072074"/>
            <a:ext cx="2316488" cy="1357317"/>
          </a:xfrm>
          <a:prstGeom prst="rect">
            <a:avLst/>
          </a:prstGeom>
          <a:noFill/>
        </p:spPr>
      </p:pic>
      <p:pic>
        <p:nvPicPr>
          <p:cNvPr id="2052" name="Picture 4" descr="https://encrypted-tbn1.gstatic.com/images?q=tbn:ANd9GcRoECPpjQnXeJ0Fnpu5iINaSA-9Hm9Ip196Fj0XKAB5Mla5bBKFcfnrAuXu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214290"/>
            <a:ext cx="1304925" cy="1304926"/>
          </a:xfrm>
          <a:prstGeom prst="rect">
            <a:avLst/>
          </a:prstGeom>
          <a:noFill/>
        </p:spPr>
      </p:pic>
      <p:pic>
        <p:nvPicPr>
          <p:cNvPr id="2054" name="Picture 6" descr="https://encrypted-tbn0.gstatic.com/images?q=tbn:ANd9GcSQpXS5Z1EjHFnrhwc3S1ZMA5lvffJb5Ip-cMBJePBq5P97SVLmAkCBt9f_aQ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00826" y="4000504"/>
            <a:ext cx="1428750" cy="1314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BOŞ ZAMAN YOKTUR</a:t>
            </a: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BOŞA </a:t>
            </a: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GEÇEN ZAMAN VARDIR</a:t>
            </a:r>
            <a:endParaRPr lang="tr-T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s://encrypted-tbn0.gstatic.com/images?q=tbn:ANd9GcT6zOzN8p5QGqwO3uEM8iwsMvJBRSMXwCwGH4urmiDOiOzdxDccwJ69xP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81674"/>
            <a:ext cx="1428750" cy="1076326"/>
          </a:xfrm>
          <a:prstGeom prst="rect">
            <a:avLst/>
          </a:prstGeom>
          <a:noFill/>
        </p:spPr>
      </p:pic>
      <p:pic>
        <p:nvPicPr>
          <p:cNvPr id="16388" name="Picture 4" descr="https://encrypted-tbn1.gstatic.com/images?q=tbn:ANd9GcSRosQiVItxB1ZKpJ3b5cY7P9H4ToUO3aFOq4wmf0s2c2U4Gv17BoP94HI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14678" y="5286388"/>
            <a:ext cx="1362075" cy="847725"/>
          </a:xfrm>
          <a:prstGeom prst="rect">
            <a:avLst/>
          </a:prstGeom>
          <a:noFill/>
        </p:spPr>
      </p:pic>
      <p:pic>
        <p:nvPicPr>
          <p:cNvPr id="16390" name="Picture 6" descr="https://encrypted-tbn2.gstatic.com/images?q=tbn:ANd9GcTLrh20u-QOS9j0vUERe7lHPWs-OwKxQt_sNY9QvvnMsXHsSyxmmVNpk2k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388" y="4429132"/>
            <a:ext cx="2500330" cy="14001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b="1" dirty="0" smtClean="0"/>
              <a:t>Zamanı boşa geçirmek, yaşamı boşa geçirmektir.</a:t>
            </a:r>
          </a:p>
        </p:txBody>
      </p:sp>
      <p:sp>
        <p:nvSpPr>
          <p:cNvPr id="4" name="3 Dikdörtgen"/>
          <p:cNvSpPr/>
          <p:nvPr/>
        </p:nvSpPr>
        <p:spPr>
          <a:xfrm>
            <a:off x="357158" y="3857628"/>
            <a:ext cx="61436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Kitap okumak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: Kitap okuma alışkanlığının kazanmanın sonrasında yoğun olarak çeşitli türde kitaplar okumak (roman, şiir, macera, bilimsel, deneme, makale, öykü vs.), zamanı en iyi değerlendirmenin yoludur. 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Picture 4" descr="https://encrypted-tbn0.gstatic.com/images?q=tbn:ANd9GcT2VeZ-G0_ZrnAowchfA9-8z4VEh7rYwP5ic96DQGz0ge0BXgi2-PKCR3w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50" y="2928934"/>
            <a:ext cx="1785950" cy="11214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Zamanınızın önemli bir kısmını öğrenmeye harcayın,</a:t>
            </a:r>
          </a:p>
          <a:p>
            <a:pPr algn="just">
              <a:buNone/>
            </a:pP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özellikle kitap okumak sizin bilgilerinizi daha da arttırmaya yardımcı olacaktır.Kitap okurken de aynı tarz kitapları seçmemeye özen gösterin ve tarzınızı çeşitlendirin ki siyaset,edebiyat,kişisel gelişim v.b konularda çeşitli bilgileriniz oluşsun.</a:t>
            </a:r>
          </a:p>
          <a:p>
            <a:endParaRPr lang="tr-TR" dirty="0"/>
          </a:p>
        </p:txBody>
      </p:sp>
      <p:pic>
        <p:nvPicPr>
          <p:cNvPr id="32770" name="Picture 2" descr="https://encrypted-tbn0.gstatic.com/images?q=tbn:ANd9GcS02VLjEGWinQfg7EbUFo1LBMa4rjC7aXT9T_sAzbMhVRkMDeS_O-DHA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72074"/>
            <a:ext cx="1857388" cy="1645581"/>
          </a:xfrm>
          <a:prstGeom prst="rect">
            <a:avLst/>
          </a:prstGeom>
          <a:noFill/>
        </p:spPr>
      </p:pic>
      <p:pic>
        <p:nvPicPr>
          <p:cNvPr id="32772" name="Picture 4" descr="https://encrypted-tbn3.gstatic.com/images?q=tbn:ANd9GcTc2OdoVEgapqHWNjWJyenOcisyyLIe28tudLnWljuPbkb64AGeezCiu3My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82" y="4572008"/>
            <a:ext cx="1314450" cy="971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357430"/>
            <a:ext cx="5614998" cy="376873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2400" b="1" dirty="0" smtClean="0"/>
              <a:t>Gazete ok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umak: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Düzenli olarak fanatizme kaçmayan  gazeteleri (Gazetelerin sadece beğendiği değil gelişimini sağlayabilecek diğer köşelerini de okuyabilmek) okumak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s://encrypted-tbn1.gstatic.com/images?q=tbn:ANd9GcRDEmz8jjmHvu2ZRvAqkHqDePk6JVMPWW6dronDDReF9m5ZLOgFDTLBlb6I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2643182"/>
            <a:ext cx="1857388" cy="1597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b="1" dirty="0" smtClean="0"/>
              <a:t>Bulmaca çözmek: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Kelime bilgisi ve hazinesinin gelişimine yarar sağlar. Entelektüel bilginin temeli atılır. Kendi bulmacalarını yapması da tavsiye edilir. 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s://encrypted-tbn2.gstatic.com/images?q=tbn:ANd9GcRT5tkql-CHRxRkJGH4S6ExK2BX5tlbQidiVx6ECJDWmcDNUynP2UDgqth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3214685"/>
            <a:ext cx="1500198" cy="2027295"/>
          </a:xfrm>
          <a:prstGeom prst="rect">
            <a:avLst/>
          </a:prstGeom>
          <a:noFill/>
        </p:spPr>
      </p:pic>
      <p:pic>
        <p:nvPicPr>
          <p:cNvPr id="23556" name="Picture 4" descr="https://encrypted-tbn2.gstatic.com/images?q=tbn:ANd9GcSKbWevqeMmT9x0o1td3d9jhAeBxyYHeXmXs_U6t0EyC3KGxlL_0VtChHQ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86182" y="3714752"/>
            <a:ext cx="1638573" cy="1052515"/>
          </a:xfrm>
          <a:prstGeom prst="rect">
            <a:avLst/>
          </a:prstGeom>
          <a:noFill/>
        </p:spPr>
      </p:pic>
      <p:pic>
        <p:nvPicPr>
          <p:cNvPr id="23558" name="Picture 6" descr="https://encrypted-tbn3.gstatic.com/images?q=tbn:ANd9GcTce8qzmsaVjODaWri5wOyR1Q0IBfSCiOHhSStGhZsAIuvmX9GkgRNNWscI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57950" y="3071810"/>
            <a:ext cx="1428750" cy="1009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Müzik dinlemek: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Çocuk ve gençlerimizin akıl sağlığını olumsuz yönde tahrip etmeyecek, hayata daha iyimser gözle bakılması konusunda mesajları olan konusu ahlaki prensiplere duyarlı müzik türlerinin dinlenilmesinde sakınca yoktur 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https://encrypted-tbn0.gstatic.com/images?q=tbn:ANd9GcSWXkWT2CSVt-qEi4igOL6F5Ojon7jqi-yHiWHp5IvBYwu8BcrI_gSYcU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714752"/>
            <a:ext cx="4286280" cy="2874006"/>
          </a:xfrm>
          <a:prstGeom prst="rect">
            <a:avLst/>
          </a:prstGeom>
          <a:noFill/>
        </p:spPr>
      </p:pic>
      <p:pic>
        <p:nvPicPr>
          <p:cNvPr id="24580" name="Picture 4" descr="https://encrypted-tbn3.gstatic.com/images?q=tbn:ANd9GcSHCC-dmpaxia6M8ZnSOIyrKfnJb-8RdYil5lqIf7N5VA-6ZT3z8RNzaP4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071570" cy="2225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57356" y="3500438"/>
            <a:ext cx="5072098" cy="298291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Sinema ve tiyatroya gitmek: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Sanatsal mesajları olan yaşına uygun oyun ve filmlerin izlenilmesi de kişisel bir kazançtır. 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https://encrypted-tbn3.gstatic.com/images?q=tbn:ANd9GcR4Ufceo8yP5yrL5bLR2U3FIj9q6Y6yQHAsoCM4Mw135QuutjIOr_Xl7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785926"/>
            <a:ext cx="1571636" cy="1798472"/>
          </a:xfrm>
          <a:prstGeom prst="rect">
            <a:avLst/>
          </a:prstGeom>
          <a:noFill/>
        </p:spPr>
      </p:pic>
      <p:pic>
        <p:nvPicPr>
          <p:cNvPr id="25604" name="Picture 4" descr="https://encrypted-tbn1.gstatic.com/images?q=tbn:ANd9GcS9fIA1gbiOmykVWBSckjoOSYxbu9A5tJZsowXKORu1J6iXDfaEi1PZRliy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36" y="5072074"/>
            <a:ext cx="1428750" cy="952500"/>
          </a:xfrm>
          <a:prstGeom prst="rect">
            <a:avLst/>
          </a:prstGeom>
          <a:noFill/>
        </p:spPr>
      </p:pic>
      <p:pic>
        <p:nvPicPr>
          <p:cNvPr id="25606" name="Picture 6" descr="https://encrypted-tbn2.gstatic.com/images?q=tbn:ANd9GcQnj-t0RO0_ZcuShyd08imlV9WL-mKR2cPqWWbkcXTr6195kweTrNaZ1A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29520" y="3214686"/>
            <a:ext cx="1557503" cy="1143008"/>
          </a:xfrm>
          <a:prstGeom prst="rect">
            <a:avLst/>
          </a:prstGeom>
          <a:noFill/>
        </p:spPr>
      </p:pic>
      <p:pic>
        <p:nvPicPr>
          <p:cNvPr id="25608" name="Picture 8" descr="https://encrypted-tbn3.gstatic.com/images?q=tbn:ANd9GcSCfB6qYXstGDFP-qZjDLDCD1OZKQ2cBsjoxLVRPmXlPuO1clhzpXo31C8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80285" y="5867520"/>
            <a:ext cx="1263715" cy="99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Sanatsal çalışmalar yapmak: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Plastik, seramik, heykel, resim, yontma işleri vs. sanatlarla yoğunlaşmak amatör olarak yazarlık çalışmaları gibi etkinlikler de zamanın en iyi şekilde değerlendirilme biçimlerindendir.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https://encrypted-tbn2.gstatic.com/images?q=tbn:ANd9GcQzT2gWC8CUsK7nY_Ai2a_7Y2gHZsCdeFtUM47RaK2pXXk4mPiVAC8AMrj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7" y="3571876"/>
            <a:ext cx="1823947" cy="1143008"/>
          </a:xfrm>
          <a:prstGeom prst="rect">
            <a:avLst/>
          </a:prstGeom>
          <a:noFill/>
        </p:spPr>
      </p:pic>
      <p:pic>
        <p:nvPicPr>
          <p:cNvPr id="26628" name="Picture 4" descr="https://encrypted-tbn3.gstatic.com/images?q=tbn:ANd9GcSsBYLmMJy8BxBnW8e4e4Fb9nwGuLgCsAGlVQHuOLr6Qk_MPuW9uM_0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7686" y="4286256"/>
            <a:ext cx="2000264" cy="1500198"/>
          </a:xfrm>
          <a:prstGeom prst="rect">
            <a:avLst/>
          </a:prstGeom>
          <a:noFill/>
        </p:spPr>
      </p:pic>
      <p:pic>
        <p:nvPicPr>
          <p:cNvPr id="26630" name="Picture 6" descr="https://encrypted-tbn3.gstatic.com/images?q=tbn:ANd9GcRBnaEn9WmZpE6vH_QvAe1Z9rrQ6goYNNKxyKYpseQLee7yVeo7qwS6zYM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0298" y="5429264"/>
            <a:ext cx="1333500" cy="571501"/>
          </a:xfrm>
          <a:prstGeom prst="rect">
            <a:avLst/>
          </a:prstGeom>
          <a:noFill/>
        </p:spPr>
      </p:pic>
      <p:pic>
        <p:nvPicPr>
          <p:cNvPr id="26632" name="Picture 8" descr="https://encrypted-tbn2.gstatic.com/images?q=tbn:ANd9GcQSXxrvY9LU2tI6SZ83v2-gzyK-83G6rY4elNy9AniQAhVYkY7qO5VOA2Pn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15108" y="2928934"/>
            <a:ext cx="2428892" cy="1817302"/>
          </a:xfrm>
          <a:prstGeom prst="rect">
            <a:avLst/>
          </a:prstGeom>
          <a:noFill/>
        </p:spPr>
      </p:pic>
      <p:pic>
        <p:nvPicPr>
          <p:cNvPr id="26634" name="Picture 10" descr="https://encrypted-tbn0.gstatic.com/images?q=tbn:ANd9GcSnZRH4TnQv9X8l3Tip6ADvHvyq-PvQgDRjk0-cw7d75wCLsB_8smlUFoM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286644" y="5500702"/>
            <a:ext cx="1658129" cy="1142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438</Words>
  <Application>Microsoft Office PowerPoint</Application>
  <PresentationFormat>Ekran Gösterisi (4:3)</PresentationFormat>
  <Paragraphs>34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Ofis Teması</vt:lpstr>
      <vt:lpstr>VAKTİN AKTIĞININ FARKINDA OLMAYANLAR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cp:lastModifiedBy>Kullanıcı</cp:lastModifiedBy>
  <cp:revision>157</cp:revision>
  <dcterms:modified xsi:type="dcterms:W3CDTF">2015-06-11T12:25:52Z</dcterms:modified>
</cp:coreProperties>
</file>